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119" d="100"/>
          <a:sy n="119" d="100"/>
        </p:scale>
        <p:origin x="21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07593B9-E12F-4625-9E1A-CA9BC3C5B5FF}" type="datetimeFigureOut">
              <a:rPr lang="en-US" smtClean="0"/>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185058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93B9-E12F-4625-9E1A-CA9BC3C5B5FF}"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181417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93B9-E12F-4625-9E1A-CA9BC3C5B5FF}"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2838744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93B9-E12F-4625-9E1A-CA9BC3C5B5FF}"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B793-17C4-4590-9AD3-1C52EFC1B0FB}"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45319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93B9-E12F-4625-9E1A-CA9BC3C5B5FF}"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134469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07593B9-E12F-4625-9E1A-CA9BC3C5B5FF}"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928092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07593B9-E12F-4625-9E1A-CA9BC3C5B5FF}"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71328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7593B9-E12F-4625-9E1A-CA9BC3C5B5FF}"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245886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7593B9-E12F-4625-9E1A-CA9BC3C5B5FF}"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2709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7593B9-E12F-4625-9E1A-CA9BC3C5B5FF}"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50368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7593B9-E12F-4625-9E1A-CA9BC3C5B5FF}"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262399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7593B9-E12F-4625-9E1A-CA9BC3C5B5FF}"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283697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7593B9-E12F-4625-9E1A-CA9BC3C5B5FF}" type="datetimeFigureOut">
              <a:rPr lang="en-US" smtClean="0"/>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140759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7593B9-E12F-4625-9E1A-CA9BC3C5B5FF}"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115467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93B9-E12F-4625-9E1A-CA9BC3C5B5FF}" type="datetimeFigureOut">
              <a:rPr lang="en-US" smtClean="0"/>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130271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93B9-E12F-4625-9E1A-CA9BC3C5B5FF}"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85070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93B9-E12F-4625-9E1A-CA9BC3C5B5FF}"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B793-17C4-4590-9AD3-1C52EFC1B0FB}" type="slidenum">
              <a:rPr lang="en-US" smtClean="0"/>
              <a:t>‹#›</a:t>
            </a:fld>
            <a:endParaRPr lang="en-US"/>
          </a:p>
        </p:txBody>
      </p:sp>
    </p:spTree>
    <p:extLst>
      <p:ext uri="{BB962C8B-B14F-4D97-AF65-F5344CB8AC3E}">
        <p14:creationId xmlns:p14="http://schemas.microsoft.com/office/powerpoint/2010/main" val="2995476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07593B9-E12F-4625-9E1A-CA9BC3C5B5FF}" type="datetimeFigureOut">
              <a:rPr lang="en-US" smtClean="0"/>
              <a:t>4/11/2016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F83B793-17C4-4590-9AD3-1C52EFC1B0FB}" type="slidenum">
              <a:rPr lang="en-US" smtClean="0"/>
              <a:t>‹#›</a:t>
            </a:fld>
            <a:endParaRPr lang="en-US"/>
          </a:p>
        </p:txBody>
      </p:sp>
    </p:spTree>
    <p:extLst>
      <p:ext uri="{BB962C8B-B14F-4D97-AF65-F5344CB8AC3E}">
        <p14:creationId xmlns:p14="http://schemas.microsoft.com/office/powerpoint/2010/main" val="31811116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3400" y="5234049"/>
            <a:ext cx="9144000" cy="813825"/>
          </a:xfrm>
        </p:spPr>
        <p:txBody>
          <a:bodyPr>
            <a:normAutofit fontScale="90000"/>
          </a:bodyPr>
          <a:lstStyle/>
          <a:p>
            <a:pPr algn="ctr"/>
            <a:r>
              <a:rPr lang="en-US" sz="5400" dirty="0">
                <a:latin typeface="AR BLANCA" panose="02000000000000000000" pitchFamily="2" charset="0"/>
              </a:rPr>
              <a:t>Johnson Wax Administration Building</a:t>
            </a:r>
            <a:endParaRPr lang="en-US" sz="5000" dirty="0">
              <a:latin typeface="AR BLANCA" panose="02000000000000000000" pitchFamily="2" charset="0"/>
            </a:endParaRPr>
          </a:p>
        </p:txBody>
      </p:sp>
      <p:sp>
        <p:nvSpPr>
          <p:cNvPr id="3" name="Subtitle 2"/>
          <p:cNvSpPr>
            <a:spLocks noGrp="1"/>
          </p:cNvSpPr>
          <p:nvPr>
            <p:ph type="subTitle" idx="1"/>
          </p:nvPr>
        </p:nvSpPr>
        <p:spPr>
          <a:xfrm>
            <a:off x="2594810" y="4312019"/>
            <a:ext cx="9144000" cy="754025"/>
          </a:xfrm>
        </p:spPr>
        <p:txBody>
          <a:bodyPr/>
          <a:lstStyle/>
          <a:p>
            <a:r>
              <a:rPr lang="en-US" b="1" dirty="0">
                <a:latin typeface="AR BLANCA" panose="02000000000000000000" pitchFamily="2" charset="0"/>
                <a:cs typeface="Andalus" panose="02020603050405020304" pitchFamily="18" charset="-78"/>
              </a:rPr>
              <a:t>Frank Lloyd Wright</a:t>
            </a:r>
            <a:endParaRPr lang="en-US" dirty="0">
              <a:latin typeface="AR BLANCA"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07067">
            <a:off x="1148014" y="965502"/>
            <a:ext cx="4762500" cy="33813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rot="193997">
            <a:off x="5945669" y="867534"/>
            <a:ext cx="3661383" cy="28604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8835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610" y="488116"/>
            <a:ext cx="10515600" cy="779211"/>
          </a:xfrm>
        </p:spPr>
        <p:txBody>
          <a:bodyPr>
            <a:normAutofit/>
          </a:bodyPr>
          <a:lstStyle/>
          <a:p>
            <a:r>
              <a:rPr lang="en-US" sz="5000" b="1" dirty="0" smtClean="0">
                <a:latin typeface="Andalus" panose="02020603050405020304" pitchFamily="18" charset="-78"/>
                <a:cs typeface="Andalus" panose="02020603050405020304" pitchFamily="18" charset="-78"/>
              </a:rPr>
              <a:t>Frank Lloyd Wright</a:t>
            </a:r>
            <a:endParaRPr lang="en-US" sz="50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939799" y="1534697"/>
            <a:ext cx="6824579" cy="4909636"/>
          </a:xfrm>
        </p:spPr>
        <p:txBody>
          <a:bodyPr>
            <a:normAutofit/>
          </a:bodyPr>
          <a:lstStyle/>
          <a:p>
            <a:r>
              <a:rPr lang="en-US" dirty="0" smtClean="0"/>
              <a:t>Frank Lloyd Wright was an American architect, interior designer, writer, and educator, who designed more than 1,000 structures, 532 of which were completed. He believed in designing structures that were in harmony with humanity and its environment, a philosophy he called organic architecture. </a:t>
            </a:r>
          </a:p>
          <a:p>
            <a:r>
              <a:rPr lang="en-US" dirty="0" smtClean="0"/>
              <a:t>Wright also designed many of the interior elements of his buildings, such as the furniture and stained glass.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547" y="2876884"/>
            <a:ext cx="4280939" cy="3567449"/>
          </a:xfrm>
          <a:prstGeom prst="rect">
            <a:avLst/>
          </a:prstGeom>
          <a:ln>
            <a:noFill/>
          </a:ln>
          <a:effectLst>
            <a:softEdge rad="112500"/>
          </a:effectLst>
        </p:spPr>
      </p:pic>
    </p:spTree>
    <p:extLst>
      <p:ext uri="{BB962C8B-B14F-4D97-AF65-F5344CB8AC3E}">
        <p14:creationId xmlns:p14="http://schemas.microsoft.com/office/powerpoint/2010/main" val="2601618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13610" y="488116"/>
            <a:ext cx="10515600" cy="779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5000" b="1" dirty="0">
                <a:latin typeface="Andalus" panose="02020603050405020304" pitchFamily="18" charset="-78"/>
                <a:cs typeface="Andalus" panose="02020603050405020304" pitchFamily="18" charset="-78"/>
              </a:rPr>
              <a:t>Johnson Wax </a:t>
            </a:r>
            <a:r>
              <a:rPr lang="en-US" sz="5000" b="1" dirty="0" smtClean="0">
                <a:latin typeface="Andalus" panose="02020603050405020304" pitchFamily="18" charset="-78"/>
                <a:cs typeface="Andalus" panose="02020603050405020304" pitchFamily="18" charset="-78"/>
              </a:rPr>
              <a:t>Headquarters </a:t>
            </a:r>
            <a:endParaRPr lang="en-US" sz="5000" b="1" dirty="0">
              <a:latin typeface="Andalus" panose="02020603050405020304" pitchFamily="18" charset="-78"/>
              <a:cs typeface="Andalus" panose="02020603050405020304" pitchFamily="18" charset="-78"/>
            </a:endParaRPr>
          </a:p>
        </p:txBody>
      </p:sp>
      <p:sp>
        <p:nvSpPr>
          <p:cNvPr id="8" name="Content Placeholder 2"/>
          <p:cNvSpPr txBox="1">
            <a:spLocks/>
          </p:cNvSpPr>
          <p:nvPr/>
        </p:nvSpPr>
        <p:spPr>
          <a:xfrm>
            <a:off x="939800" y="1534697"/>
            <a:ext cx="6862012" cy="49096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Also </a:t>
            </a:r>
            <a:r>
              <a:rPr lang="en-US" dirty="0" smtClean="0"/>
              <a:t>known </a:t>
            </a:r>
            <a:r>
              <a:rPr lang="en-US" dirty="0"/>
              <a:t>as the Johnson Wax Administration </a:t>
            </a:r>
            <a:r>
              <a:rPr lang="en-US" dirty="0" smtClean="0"/>
              <a:t>Building.</a:t>
            </a:r>
          </a:p>
          <a:p>
            <a:r>
              <a:rPr lang="en-US" dirty="0"/>
              <a:t>The building features Wright's interpretation of the streamlined Art </a:t>
            </a:r>
            <a:r>
              <a:rPr lang="en-US" dirty="0" smtClean="0"/>
              <a:t>Modern </a:t>
            </a:r>
            <a:r>
              <a:rPr lang="en-US" dirty="0"/>
              <a:t>style popular in the 1930s. The building features many curvilinear forms and subsequently required over 200 different curved "Cherokee red" bricks to create the sweeping curves of the interior and exterior. The mortar between the bricks is raked in traditional Wright-style to accentuate the horizontality of the building.</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779" y="1956848"/>
            <a:ext cx="4390692" cy="18553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6637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281" y="550163"/>
            <a:ext cx="7692118" cy="5775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146" y="1173103"/>
            <a:ext cx="2419854" cy="45292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04502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652" t="5138" r="3458" b="6139"/>
          <a:stretch/>
        </p:blipFill>
        <p:spPr>
          <a:xfrm>
            <a:off x="2197100" y="3937426"/>
            <a:ext cx="3964556" cy="2812717"/>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636" y="592293"/>
            <a:ext cx="3612276" cy="371534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458" y="4921023"/>
            <a:ext cx="3764454" cy="1074124"/>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93" y="256078"/>
            <a:ext cx="5048250" cy="3524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5373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20783"/>
          <a:stretch/>
        </p:blipFill>
        <p:spPr>
          <a:xfrm rot="161174">
            <a:off x="4969694" y="468898"/>
            <a:ext cx="2868350" cy="2851245"/>
          </a:xfrm>
          <a:prstGeom prst="rect">
            <a:avLst/>
          </a:prstGeom>
          <a:ln>
            <a:noFill/>
          </a:ln>
          <a:effectLst>
            <a:outerShdw blurRad="292100" dist="139700" dir="2700000" algn="tl" rotWithShape="0">
              <a:srgbClr val="333333">
                <a:alpha val="65000"/>
              </a:srgbClr>
            </a:outerShdw>
          </a:effectLst>
        </p:spPr>
      </p:pic>
      <p:sp>
        <p:nvSpPr>
          <p:cNvPr id="12" name="Title 1"/>
          <p:cNvSpPr txBox="1">
            <a:spLocks/>
          </p:cNvSpPr>
          <p:nvPr/>
        </p:nvSpPr>
        <p:spPr>
          <a:xfrm>
            <a:off x="613610" y="488116"/>
            <a:ext cx="10515600" cy="779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5000" b="1" dirty="0" smtClean="0">
                <a:latin typeface="Andalus" panose="02020603050405020304" pitchFamily="18" charset="-78"/>
                <a:cs typeface="Andalus" panose="02020603050405020304" pitchFamily="18" charset="-78"/>
              </a:rPr>
              <a:t>Skylight</a:t>
            </a:r>
            <a:endParaRPr lang="en-US" sz="5000" b="1"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144" y="587642"/>
            <a:ext cx="3083042" cy="2330781"/>
          </a:xfrm>
          <a:prstGeom prst="rect">
            <a:avLst/>
          </a:prstGeom>
          <a:ln>
            <a:noFill/>
          </a:ln>
          <a:effectLst>
            <a:outerShdw blurRad="292100" dist="139700" dir="2700000" algn="tl" rotWithShape="0">
              <a:srgbClr val="333333">
                <a:alpha val="65000"/>
              </a:srgbClr>
            </a:outerShdw>
          </a:effectLst>
        </p:spPr>
      </p:pic>
      <p:sp>
        <p:nvSpPr>
          <p:cNvPr id="16" name="Content Placeholder 2"/>
          <p:cNvSpPr txBox="1">
            <a:spLocks/>
          </p:cNvSpPr>
          <p:nvPr/>
        </p:nvSpPr>
        <p:spPr>
          <a:xfrm>
            <a:off x="939800" y="1534697"/>
            <a:ext cx="4043947" cy="49096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circular lily pads of concrete are woven together by a membrane of Pyrex glass tubing that illuminate spaces with natural light. The use of Pyrex glass tubing allowed for a lot of diffused light to enter the interior of the Johnson Wax Building.</a:t>
            </a:r>
            <a:endParaRPr lang="en-US" dirty="0" smtClean="0"/>
          </a:p>
        </p:txBody>
      </p:sp>
      <p:pic>
        <p:nvPicPr>
          <p:cNvPr id="4" name="Content Placeholder 3"/>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rot="21384359">
            <a:off x="6799544" y="2823495"/>
            <a:ext cx="2743200" cy="2332037"/>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9438" y="4636377"/>
            <a:ext cx="2800350" cy="198824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2161" y="4491998"/>
            <a:ext cx="3164303" cy="21798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0312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TM03457475[[fn=Frame]]</Template>
  <TotalTime>278</TotalTime>
  <Words>203</Words>
  <Application>Microsoft Office PowerPoint</Application>
  <PresentationFormat>Widescreen</PresentationFormat>
  <Paragraphs>10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Andalus</vt:lpstr>
      <vt:lpstr>AR BLANCA</vt:lpstr>
      <vt:lpstr>Arial</vt:lpstr>
      <vt:lpstr>Corbel</vt:lpstr>
      <vt:lpstr>Depth</vt:lpstr>
      <vt:lpstr>Johnson Wax Administration Building</vt:lpstr>
      <vt:lpstr>Frank Lloyd Wright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Tang Nikko</dc:creator>
  <cp:lastModifiedBy>Tang Nikko</cp:lastModifiedBy>
  <cp:revision>21</cp:revision>
  <dcterms:created xsi:type="dcterms:W3CDTF">2016-04-09T19:41:55Z</dcterms:created>
  <dcterms:modified xsi:type="dcterms:W3CDTF">2016-04-10T22:07:54Z</dcterms:modified>
</cp:coreProperties>
</file>