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0702" autoAdjust="0"/>
  </p:normalViewPr>
  <p:slideViewPr>
    <p:cSldViewPr snapToGrid="0" snapToObjects="1">
      <p:cViewPr varScale="1">
        <p:scale>
          <a:sx n="85" d="100"/>
          <a:sy n="85" d="100"/>
        </p:scale>
        <p:origin x="-10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5FCC8-553F-144F-8AEE-068A20FE2A31}" type="datetimeFigureOut">
              <a:rPr lang="en-US" smtClean="0"/>
              <a:t>4/22/13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43DCF-DFFB-2E42-9A58-AEA0FBF281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58CB6-F019-4F44-9359-BE61A6747263}" type="datetimeFigureOut">
              <a:rPr lang="en-US" smtClean="0"/>
              <a:t>4/22/13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52EBD-A22D-0A48-8578-E64052A135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70A8-78C7-6C47-915A-4381BB5BB009}" type="datetimeFigureOut">
              <a:rPr lang="en-US" smtClean="0"/>
              <a:t>4/22/13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0739-1B93-204F-BAEC-7AE71670CC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70A8-78C7-6C47-915A-4381BB5BB009}" type="datetimeFigureOut">
              <a:rPr lang="en-US" smtClean="0"/>
              <a:t>4/22/13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0739-1B93-204F-BAEC-7AE71670CC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70A8-78C7-6C47-915A-4381BB5BB009}" type="datetimeFigureOut">
              <a:rPr lang="en-US" smtClean="0"/>
              <a:t>4/22/13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0739-1B93-204F-BAEC-7AE71670CC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70A8-78C7-6C47-915A-4381BB5BB009}" type="datetimeFigureOut">
              <a:rPr lang="en-US" smtClean="0"/>
              <a:t>4/22/13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0739-1B93-204F-BAEC-7AE71670CC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70A8-78C7-6C47-915A-4381BB5BB009}" type="datetimeFigureOut">
              <a:rPr lang="en-US" smtClean="0"/>
              <a:t>4/22/13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0739-1B93-204F-BAEC-7AE71670CC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70A8-78C7-6C47-915A-4381BB5BB009}" type="datetimeFigureOut">
              <a:rPr lang="en-US" smtClean="0"/>
              <a:t>4/22/13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0739-1B93-204F-BAEC-7AE71670CC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70A8-78C7-6C47-915A-4381BB5BB009}" type="datetimeFigureOut">
              <a:rPr lang="en-US" smtClean="0"/>
              <a:t>4/22/13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0739-1B93-204F-BAEC-7AE71670CC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70A8-78C7-6C47-915A-4381BB5BB009}" type="datetimeFigureOut">
              <a:rPr lang="en-US" smtClean="0"/>
              <a:t>4/22/13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0739-1B93-204F-BAEC-7AE71670CC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70A8-78C7-6C47-915A-4381BB5BB009}" type="datetimeFigureOut">
              <a:rPr lang="en-US" smtClean="0"/>
              <a:t>4/22/13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0739-1B93-204F-BAEC-7AE71670CC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70A8-78C7-6C47-915A-4381BB5BB009}" type="datetimeFigureOut">
              <a:rPr lang="en-US" smtClean="0"/>
              <a:t>4/22/13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0739-1B93-204F-BAEC-7AE71670CC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70A8-78C7-6C47-915A-4381BB5BB009}" type="datetimeFigureOut">
              <a:rPr lang="en-US" smtClean="0"/>
              <a:t>4/22/13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0739-1B93-204F-BAEC-7AE71670CC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170A8-78C7-6C47-915A-4381BB5BB009}" type="datetimeFigureOut">
              <a:rPr lang="en-US" smtClean="0"/>
              <a:t>4/22/13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F0739-1B93-204F-BAEC-7AE71670CC7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62616" y="549155"/>
            <a:ext cx="4218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Exeter Library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Picture 4" descr="library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798" y="2051825"/>
            <a:ext cx="4926003" cy="3216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64941" y="6185647"/>
            <a:ext cx="194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Jose Solorzano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Phillips Exeter Library is located in New Hampshire and is the second largest high school library in the country</a:t>
            </a:r>
          </a:p>
          <a:p>
            <a:r>
              <a:rPr lang="en-US" dirty="0" smtClean="0"/>
              <a:t>Built in 1971 by Louis Kahn. </a:t>
            </a:r>
          </a:p>
          <a:p>
            <a:r>
              <a:rPr lang="en-US" dirty="0" smtClean="0"/>
              <a:t>The library hold about 160,000 volumes over nine levels.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Exterior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Content Placeholder 3" descr="library2"/>
          <p:cNvPicPr>
            <a:picLocks noGrp="1" noChangeAspect="1"/>
          </p:cNvPicPr>
          <p:nvPr>
            <p:ph idx="1"/>
          </p:nvPr>
        </p:nvPicPr>
        <p:blipFill>
          <a:blip r:embed="rId2"/>
          <a:srcRect l="-17906" r="-17906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brary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65" y="597647"/>
            <a:ext cx="7425765" cy="55693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Interior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Picture 5" descr="library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127" y="1673411"/>
            <a:ext cx="3865516" cy="49156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brary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brary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762000"/>
            <a:ext cx="5080000" cy="533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44</Words>
  <Application>Microsoft Macintosh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Info</vt:lpstr>
      <vt:lpstr>Exterior</vt:lpstr>
      <vt:lpstr>Slide 4</vt:lpstr>
      <vt:lpstr>Interior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Solorzano</dc:creator>
  <cp:lastModifiedBy>Andrea Solorzano</cp:lastModifiedBy>
  <cp:revision>3</cp:revision>
  <dcterms:created xsi:type="dcterms:W3CDTF">2013-04-22T14:38:28Z</dcterms:created>
  <dcterms:modified xsi:type="dcterms:W3CDTF">2013-04-22T14:57:48Z</dcterms:modified>
</cp:coreProperties>
</file>